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9" r:id="rId3"/>
    <p:sldId id="261" r:id="rId4"/>
    <p:sldId id="262" r:id="rId5"/>
    <p:sldId id="293" r:id="rId6"/>
    <p:sldId id="265" r:id="rId7"/>
    <p:sldId id="266" r:id="rId8"/>
    <p:sldId id="288" r:id="rId9"/>
    <p:sldId id="289" r:id="rId10"/>
    <p:sldId id="290" r:id="rId11"/>
    <p:sldId id="291" r:id="rId12"/>
    <p:sldId id="292" r:id="rId13"/>
  </p:sldIdLst>
  <p:sldSz cx="12188825" cy="6858000"/>
  <p:notesSz cx="6858000" cy="9144000"/>
  <p:defaultTextStyle>
    <a:defPPr>
      <a:defRPr lang="zh-CN"/>
    </a:defPPr>
    <a:lvl1pPr marL="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60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920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16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76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36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565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530" algn="l" defTabSz="608965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 snapToObjects="1">
      <p:cViewPr varScale="1">
        <p:scale>
          <a:sx n="122" d="100"/>
          <a:sy n="122" d="100"/>
        </p:scale>
        <p:origin x="-114" y="-258"/>
      </p:cViewPr>
      <p:guideLst>
        <p:guide orient="horz" pos="2174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5735B2-6BBF-4D29-88D3-2A4DAEA42B3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31838E-9396-4768-8150-4518C0917B95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015-06-03_PerugiaFarmland_ROW7383193166_1920x1080 3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2015-06-03_PerugiaFarmland_ROW7383193166_1920x1080 3.jpg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 2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  <p:sp>
        <p:nvSpPr>
          <p:cNvPr id="3" name="矩形 2"/>
          <p:cNvSpPr/>
          <p:nvPr userDrawn="1"/>
        </p:nvSpPr>
        <p:spPr>
          <a:xfrm>
            <a:off x="0" y="1"/>
            <a:ext cx="12188825" cy="6856215"/>
          </a:xfrm>
          <a:prstGeom prst="rect">
            <a:avLst/>
          </a:prstGeom>
          <a:solidFill>
            <a:schemeClr val="tx2">
              <a:alpha val="54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2015-06-03_PerugiaFarmland_ROW7383193166_1920x1080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"/>
            <a:ext cx="12188825" cy="685621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txStyles>
    <p:titleStyle>
      <a:lvl1pPr algn="ctr" defTabSz="608965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200" indent="-457200" algn="l" defTabSz="608965" rtl="0" eaLnBrk="1" latinLnBrk="0" hangingPunct="1">
        <a:spcBef>
          <a:spcPct val="20000"/>
        </a:spcBef>
        <a:buFont typeface="Arial" panose="020B0604020202020204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600" indent="-381000" algn="l" defTabSz="608965" rtl="0" eaLnBrk="1" latinLnBrk="0" hangingPunct="1">
        <a:spcBef>
          <a:spcPct val="20000"/>
        </a:spcBef>
        <a:buFont typeface="Arial" panose="020B0604020202020204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36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2965" indent="-304800" algn="l" defTabSz="608965" rtl="0" eaLnBrk="1" latinLnBrk="0" hangingPunct="1">
        <a:spcBef>
          <a:spcPct val="20000"/>
        </a:spcBef>
        <a:buFont typeface="Arial" panose="020B0604020202020204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2565" indent="-304800" algn="l" defTabSz="608965" rtl="0" eaLnBrk="1" latinLnBrk="0" hangingPunct="1">
        <a:spcBef>
          <a:spcPct val="20000"/>
        </a:spcBef>
        <a:buFont typeface="Arial" panose="020B0604020202020204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16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1765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073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0330" indent="-304800" algn="l" defTabSz="608965" rtl="0" eaLnBrk="1" latinLnBrk="0" hangingPunct="1">
        <a:spcBef>
          <a:spcPct val="20000"/>
        </a:spcBef>
        <a:buFont typeface="Arial" panose="020B0604020202020204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6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20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1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7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3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565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530" algn="l" defTabSz="60896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5.png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4.xml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3904819" y="166025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544820" y="165735"/>
            <a:ext cx="169545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Github工作过程</a:t>
            </a:r>
            <a:endParaRPr lang="zh-CN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406987" y="202220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zh-HK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zh-HK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18"/>
          <p:cNvCxnSpPr/>
          <p:nvPr/>
        </p:nvCxnSpPr>
        <p:spPr>
          <a:xfrm>
            <a:off x="400699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30"/>
          <p:cNvCxnSpPr/>
          <p:nvPr/>
        </p:nvCxnSpPr>
        <p:spPr>
          <a:xfrm>
            <a:off x="543453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31"/>
          <p:cNvCxnSpPr/>
          <p:nvPr/>
        </p:nvCxnSpPr>
        <p:spPr>
          <a:xfrm>
            <a:off x="729134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32"/>
          <p:cNvCxnSpPr/>
          <p:nvPr/>
        </p:nvCxnSpPr>
        <p:spPr>
          <a:xfrm>
            <a:off x="876538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2567449" y="199680"/>
            <a:ext cx="1280392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715585" y="1709361"/>
            <a:ext cx="8762540" cy="2552065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</a:t>
            </a:r>
            <a:r>
              <a:rPr lang="en-US" altLang="zh-CN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CanToolApp</a:t>
            </a:r>
            <a:r>
              <a:rPr lang="zh-CN" altLang="en-US" sz="8000" b="1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8000" b="1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1716045" y="5275526"/>
            <a:ext cx="1357313" cy="400052"/>
          </a:xfrm>
          <a:prstGeom prst="rect">
            <a:avLst/>
          </a:prstGeom>
          <a:noFill/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lstStyle/>
          <a:p>
            <a:r>
              <a:rPr lang="zh-CN" altLang="en-US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组员：</a:t>
            </a:r>
            <a:endParaRPr lang="zh-HK" altLang="en-US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794000" y="5275580"/>
            <a:ext cx="4774565" cy="38227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sz="19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詹睿、韩慧娟、康金梦、陈福朦</a:t>
            </a:r>
            <a:endParaRPr lang="zh-CN" sz="19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Group 4"/>
          <p:cNvGrpSpPr>
            <a:grpSpLocks noChangeAspect="1"/>
          </p:cNvGrpSpPr>
          <p:nvPr/>
        </p:nvGrpSpPr>
        <p:grpSpPr bwMode="auto">
          <a:xfrm rot="19764056">
            <a:off x="1131298" y="1046209"/>
            <a:ext cx="1424066" cy="1326299"/>
            <a:chOff x="1164" y="687"/>
            <a:chExt cx="3219" cy="2998"/>
          </a:xfrm>
          <a:solidFill>
            <a:schemeClr val="bg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Freeform 6"/>
            <p:cNvSpPr/>
            <p:nvPr/>
          </p:nvSpPr>
          <p:spPr bwMode="auto">
            <a:xfrm>
              <a:off x="1164" y="687"/>
              <a:ext cx="3219" cy="2998"/>
            </a:xfrm>
            <a:custGeom>
              <a:avLst/>
              <a:gdLst>
                <a:gd name="T0" fmla="*/ 96 w 1360"/>
                <a:gd name="T1" fmla="*/ 404 h 1266"/>
                <a:gd name="T2" fmla="*/ 96 w 1360"/>
                <a:gd name="T3" fmla="*/ 527 h 1266"/>
                <a:gd name="T4" fmla="*/ 105 w 1360"/>
                <a:gd name="T5" fmla="*/ 537 h 1266"/>
                <a:gd name="T6" fmla="*/ 123 w 1360"/>
                <a:gd name="T7" fmla="*/ 616 h 1266"/>
                <a:gd name="T8" fmla="*/ 119 w 1360"/>
                <a:gd name="T9" fmla="*/ 629 h 1266"/>
                <a:gd name="T10" fmla="*/ 147 w 1360"/>
                <a:gd name="T11" fmla="*/ 940 h 1266"/>
                <a:gd name="T12" fmla="*/ 169 w 1360"/>
                <a:gd name="T13" fmla="*/ 1194 h 1266"/>
                <a:gd name="T14" fmla="*/ 175 w 1360"/>
                <a:gd name="T15" fmla="*/ 1266 h 1266"/>
                <a:gd name="T16" fmla="*/ 0 w 1360"/>
                <a:gd name="T17" fmla="*/ 1266 h 1266"/>
                <a:gd name="T18" fmla="*/ 6 w 1360"/>
                <a:gd name="T19" fmla="*/ 1197 h 1266"/>
                <a:gd name="T20" fmla="*/ 38 w 1360"/>
                <a:gd name="T21" fmla="*/ 811 h 1266"/>
                <a:gd name="T22" fmla="*/ 54 w 1360"/>
                <a:gd name="T23" fmla="*/ 629 h 1266"/>
                <a:gd name="T24" fmla="*/ 50 w 1360"/>
                <a:gd name="T25" fmla="*/ 613 h 1266"/>
                <a:gd name="T26" fmla="*/ 71 w 1360"/>
                <a:gd name="T27" fmla="*/ 537 h 1266"/>
                <a:gd name="T28" fmla="*/ 79 w 1360"/>
                <a:gd name="T29" fmla="*/ 525 h 1266"/>
                <a:gd name="T30" fmla="*/ 79 w 1360"/>
                <a:gd name="T31" fmla="*/ 407 h 1266"/>
                <a:gd name="T32" fmla="*/ 70 w 1360"/>
                <a:gd name="T33" fmla="*/ 392 h 1266"/>
                <a:gd name="T34" fmla="*/ 31 w 1360"/>
                <a:gd name="T35" fmla="*/ 374 h 1266"/>
                <a:gd name="T36" fmla="*/ 44 w 1360"/>
                <a:gd name="T37" fmla="*/ 366 h 1266"/>
                <a:gd name="T38" fmla="*/ 624 w 1360"/>
                <a:gd name="T39" fmla="*/ 44 h 1266"/>
                <a:gd name="T40" fmla="*/ 692 w 1360"/>
                <a:gd name="T41" fmla="*/ 5 h 1266"/>
                <a:gd name="T42" fmla="*/ 718 w 1360"/>
                <a:gd name="T43" fmla="*/ 5 h 1266"/>
                <a:gd name="T44" fmla="*/ 1255 w 1360"/>
                <a:gd name="T45" fmla="*/ 275 h 1266"/>
                <a:gd name="T46" fmla="*/ 1360 w 1360"/>
                <a:gd name="T47" fmla="*/ 328 h 1266"/>
                <a:gd name="T48" fmla="*/ 1302 w 1360"/>
                <a:gd name="T49" fmla="*/ 360 h 1266"/>
                <a:gd name="T50" fmla="*/ 723 w 1360"/>
                <a:gd name="T51" fmla="*/ 666 h 1266"/>
                <a:gd name="T52" fmla="*/ 688 w 1360"/>
                <a:gd name="T53" fmla="*/ 668 h 1266"/>
                <a:gd name="T54" fmla="*/ 112 w 1360"/>
                <a:gd name="T55" fmla="*/ 411 h 1266"/>
                <a:gd name="T56" fmla="*/ 96 w 1360"/>
                <a:gd name="T57" fmla="*/ 404 h 1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60" h="1266">
                  <a:moveTo>
                    <a:pt x="96" y="404"/>
                  </a:moveTo>
                  <a:cubicBezTo>
                    <a:pt x="96" y="447"/>
                    <a:pt x="96" y="487"/>
                    <a:pt x="96" y="527"/>
                  </a:cubicBezTo>
                  <a:cubicBezTo>
                    <a:pt x="96" y="531"/>
                    <a:pt x="101" y="535"/>
                    <a:pt x="105" y="537"/>
                  </a:cubicBezTo>
                  <a:cubicBezTo>
                    <a:pt x="136" y="555"/>
                    <a:pt x="144" y="585"/>
                    <a:pt x="123" y="616"/>
                  </a:cubicBezTo>
                  <a:cubicBezTo>
                    <a:pt x="121" y="620"/>
                    <a:pt x="119" y="625"/>
                    <a:pt x="119" y="629"/>
                  </a:cubicBezTo>
                  <a:cubicBezTo>
                    <a:pt x="128" y="733"/>
                    <a:pt x="138" y="836"/>
                    <a:pt x="147" y="940"/>
                  </a:cubicBezTo>
                  <a:cubicBezTo>
                    <a:pt x="154" y="1024"/>
                    <a:pt x="162" y="1109"/>
                    <a:pt x="169" y="1194"/>
                  </a:cubicBezTo>
                  <a:cubicBezTo>
                    <a:pt x="171" y="1217"/>
                    <a:pt x="173" y="1239"/>
                    <a:pt x="175" y="1266"/>
                  </a:cubicBezTo>
                  <a:cubicBezTo>
                    <a:pt x="117" y="1266"/>
                    <a:pt x="60" y="1266"/>
                    <a:pt x="0" y="1266"/>
                  </a:cubicBezTo>
                  <a:cubicBezTo>
                    <a:pt x="2" y="1244"/>
                    <a:pt x="4" y="1220"/>
                    <a:pt x="6" y="1197"/>
                  </a:cubicBezTo>
                  <a:cubicBezTo>
                    <a:pt x="16" y="1068"/>
                    <a:pt x="27" y="940"/>
                    <a:pt x="38" y="811"/>
                  </a:cubicBezTo>
                  <a:cubicBezTo>
                    <a:pt x="43" y="750"/>
                    <a:pt x="49" y="690"/>
                    <a:pt x="54" y="629"/>
                  </a:cubicBezTo>
                  <a:cubicBezTo>
                    <a:pt x="54" y="624"/>
                    <a:pt x="52" y="617"/>
                    <a:pt x="50" y="613"/>
                  </a:cubicBezTo>
                  <a:cubicBezTo>
                    <a:pt x="32" y="583"/>
                    <a:pt x="40" y="553"/>
                    <a:pt x="71" y="537"/>
                  </a:cubicBezTo>
                  <a:cubicBezTo>
                    <a:pt x="75" y="535"/>
                    <a:pt x="79" y="529"/>
                    <a:pt x="79" y="525"/>
                  </a:cubicBezTo>
                  <a:cubicBezTo>
                    <a:pt x="79" y="486"/>
                    <a:pt x="80" y="446"/>
                    <a:pt x="79" y="407"/>
                  </a:cubicBezTo>
                  <a:cubicBezTo>
                    <a:pt x="79" y="402"/>
                    <a:pt x="74" y="395"/>
                    <a:pt x="70" y="392"/>
                  </a:cubicBezTo>
                  <a:cubicBezTo>
                    <a:pt x="58" y="386"/>
                    <a:pt x="45" y="381"/>
                    <a:pt x="31" y="374"/>
                  </a:cubicBezTo>
                  <a:cubicBezTo>
                    <a:pt x="36" y="371"/>
                    <a:pt x="40" y="368"/>
                    <a:pt x="44" y="366"/>
                  </a:cubicBezTo>
                  <a:cubicBezTo>
                    <a:pt x="237" y="259"/>
                    <a:pt x="431" y="151"/>
                    <a:pt x="624" y="44"/>
                  </a:cubicBezTo>
                  <a:cubicBezTo>
                    <a:pt x="647" y="31"/>
                    <a:pt x="670" y="19"/>
                    <a:pt x="692" y="5"/>
                  </a:cubicBezTo>
                  <a:cubicBezTo>
                    <a:pt x="702" y="0"/>
                    <a:pt x="709" y="1"/>
                    <a:pt x="718" y="5"/>
                  </a:cubicBezTo>
                  <a:cubicBezTo>
                    <a:pt x="897" y="96"/>
                    <a:pt x="1076" y="185"/>
                    <a:pt x="1255" y="275"/>
                  </a:cubicBezTo>
                  <a:cubicBezTo>
                    <a:pt x="1289" y="293"/>
                    <a:pt x="1324" y="310"/>
                    <a:pt x="1360" y="328"/>
                  </a:cubicBezTo>
                  <a:cubicBezTo>
                    <a:pt x="1339" y="340"/>
                    <a:pt x="1320" y="350"/>
                    <a:pt x="1302" y="360"/>
                  </a:cubicBezTo>
                  <a:cubicBezTo>
                    <a:pt x="1109" y="462"/>
                    <a:pt x="916" y="564"/>
                    <a:pt x="723" y="666"/>
                  </a:cubicBezTo>
                  <a:cubicBezTo>
                    <a:pt x="711" y="672"/>
                    <a:pt x="701" y="674"/>
                    <a:pt x="688" y="668"/>
                  </a:cubicBezTo>
                  <a:cubicBezTo>
                    <a:pt x="496" y="582"/>
                    <a:pt x="304" y="496"/>
                    <a:pt x="112" y="411"/>
                  </a:cubicBezTo>
                  <a:cubicBezTo>
                    <a:pt x="108" y="409"/>
                    <a:pt x="103" y="407"/>
                    <a:pt x="96" y="4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  <p:sp>
          <p:nvSpPr>
            <p:cNvPr id="27" name="Freeform 7"/>
            <p:cNvSpPr/>
            <p:nvPr/>
          </p:nvSpPr>
          <p:spPr bwMode="auto">
            <a:xfrm>
              <a:off x="1829" y="1959"/>
              <a:ext cx="2000" cy="947"/>
            </a:xfrm>
            <a:custGeom>
              <a:avLst/>
              <a:gdLst>
                <a:gd name="T0" fmla="*/ 0 w 845"/>
                <a:gd name="T1" fmla="*/ 147 h 400"/>
                <a:gd name="T2" fmla="*/ 78 w 845"/>
                <a:gd name="T3" fmla="*/ 32 h 400"/>
                <a:gd name="T4" fmla="*/ 96 w 845"/>
                <a:gd name="T5" fmla="*/ 28 h 400"/>
                <a:gd name="T6" fmla="*/ 262 w 845"/>
                <a:gd name="T7" fmla="*/ 101 h 400"/>
                <a:gd name="T8" fmla="*/ 417 w 845"/>
                <a:gd name="T9" fmla="*/ 170 h 400"/>
                <a:gd name="T10" fmla="*/ 434 w 845"/>
                <a:gd name="T11" fmla="*/ 167 h 400"/>
                <a:gd name="T12" fmla="*/ 724 w 845"/>
                <a:gd name="T13" fmla="*/ 13 h 400"/>
                <a:gd name="T14" fmla="*/ 749 w 845"/>
                <a:gd name="T15" fmla="*/ 0 h 400"/>
                <a:gd name="T16" fmla="*/ 845 w 845"/>
                <a:gd name="T17" fmla="*/ 143 h 400"/>
                <a:gd name="T18" fmla="*/ 743 w 845"/>
                <a:gd name="T19" fmla="*/ 207 h 400"/>
                <a:gd name="T20" fmla="*/ 448 w 845"/>
                <a:gd name="T21" fmla="*/ 393 h 400"/>
                <a:gd name="T22" fmla="*/ 421 w 845"/>
                <a:gd name="T23" fmla="*/ 394 h 400"/>
                <a:gd name="T24" fmla="*/ 8 w 845"/>
                <a:gd name="T25" fmla="*/ 153 h 400"/>
                <a:gd name="T26" fmla="*/ 0 w 845"/>
                <a:gd name="T27" fmla="*/ 147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845" h="400">
                  <a:moveTo>
                    <a:pt x="0" y="147"/>
                  </a:moveTo>
                  <a:cubicBezTo>
                    <a:pt x="27" y="108"/>
                    <a:pt x="53" y="70"/>
                    <a:pt x="78" y="32"/>
                  </a:cubicBezTo>
                  <a:cubicBezTo>
                    <a:pt x="84" y="24"/>
                    <a:pt x="89" y="25"/>
                    <a:pt x="96" y="28"/>
                  </a:cubicBezTo>
                  <a:cubicBezTo>
                    <a:pt x="151" y="53"/>
                    <a:pt x="206" y="77"/>
                    <a:pt x="262" y="101"/>
                  </a:cubicBezTo>
                  <a:cubicBezTo>
                    <a:pt x="313" y="124"/>
                    <a:pt x="365" y="147"/>
                    <a:pt x="417" y="170"/>
                  </a:cubicBezTo>
                  <a:cubicBezTo>
                    <a:pt x="421" y="172"/>
                    <a:pt x="429" y="170"/>
                    <a:pt x="434" y="167"/>
                  </a:cubicBezTo>
                  <a:cubicBezTo>
                    <a:pt x="531" y="116"/>
                    <a:pt x="627" y="65"/>
                    <a:pt x="724" y="13"/>
                  </a:cubicBezTo>
                  <a:cubicBezTo>
                    <a:pt x="732" y="9"/>
                    <a:pt x="740" y="5"/>
                    <a:pt x="749" y="0"/>
                  </a:cubicBezTo>
                  <a:cubicBezTo>
                    <a:pt x="781" y="48"/>
                    <a:pt x="813" y="95"/>
                    <a:pt x="845" y="143"/>
                  </a:cubicBezTo>
                  <a:cubicBezTo>
                    <a:pt x="811" y="165"/>
                    <a:pt x="777" y="186"/>
                    <a:pt x="743" y="207"/>
                  </a:cubicBezTo>
                  <a:cubicBezTo>
                    <a:pt x="645" y="269"/>
                    <a:pt x="546" y="331"/>
                    <a:pt x="448" y="393"/>
                  </a:cubicBezTo>
                  <a:cubicBezTo>
                    <a:pt x="438" y="399"/>
                    <a:pt x="431" y="400"/>
                    <a:pt x="421" y="394"/>
                  </a:cubicBezTo>
                  <a:cubicBezTo>
                    <a:pt x="284" y="313"/>
                    <a:pt x="146" y="233"/>
                    <a:pt x="8" y="153"/>
                  </a:cubicBezTo>
                  <a:cubicBezTo>
                    <a:pt x="6" y="151"/>
                    <a:pt x="3" y="149"/>
                    <a:pt x="0" y="1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14:flythroug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4218509" y="166025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58510" y="165735"/>
            <a:ext cx="169545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Github工作过程</a:t>
            </a:r>
            <a:endParaRPr lang="zh-CN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20677" y="202220"/>
            <a:ext cx="1295400" cy="274320"/>
          </a:xfrm>
          <a:prstGeom prst="rect">
            <a:avLst/>
          </a:prstGeom>
          <a:solidFill>
            <a:schemeClr val="bg1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zh-HK" sz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zh-HK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432068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574822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31"/>
          <p:cNvCxnSpPr/>
          <p:nvPr/>
        </p:nvCxnSpPr>
        <p:spPr>
          <a:xfrm>
            <a:off x="760503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32"/>
          <p:cNvCxnSpPr/>
          <p:nvPr/>
        </p:nvCxnSpPr>
        <p:spPr>
          <a:xfrm>
            <a:off x="907907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881139" y="199680"/>
            <a:ext cx="1280392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44880" y="960755"/>
            <a:ext cx="2917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</a:rPr>
              <a:t>4</a:t>
            </a:r>
            <a:r>
              <a:rPr lang="zh-CN" altLang="en-US" b="1">
                <a:solidFill>
                  <a:schemeClr val="bg1"/>
                </a:solidFill>
              </a:rPr>
              <a:t>、</a:t>
            </a:r>
            <a:r>
              <a:rPr lang="en-US" altLang="zh-CN" b="1">
                <a:solidFill>
                  <a:schemeClr val="bg1"/>
                </a:solidFill>
              </a:rPr>
              <a:t>can</a:t>
            </a:r>
            <a:r>
              <a:rPr lang="zh-CN" altLang="en-US" b="1">
                <a:solidFill>
                  <a:schemeClr val="bg1"/>
                </a:solidFill>
              </a:rPr>
              <a:t>信息设定</a:t>
            </a:r>
            <a:endParaRPr lang="zh-CN" altLang="en-US" b="1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9230" y="1660525"/>
            <a:ext cx="2872740" cy="451167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7385" y="1660525"/>
            <a:ext cx="2872740" cy="451167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6490" y="1660525"/>
            <a:ext cx="2872740" cy="45110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06560" y="1660525"/>
            <a:ext cx="2877185" cy="45129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58895" y="2429510"/>
            <a:ext cx="3984625" cy="14452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800" i="1">
                <a:solidFill>
                  <a:schemeClr val="bg1"/>
                </a:solidFill>
              </a:rPr>
              <a:t>谢谢！</a:t>
            </a:r>
            <a:endParaRPr lang="zh-CN" altLang="en-US" sz="8800" i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3"/>
          <p:cNvCxnSpPr/>
          <p:nvPr/>
        </p:nvCxnSpPr>
        <p:spPr>
          <a:xfrm>
            <a:off x="4951492" y="1774567"/>
            <a:ext cx="0" cy="3386139"/>
          </a:xfrm>
          <a:prstGeom prst="line">
            <a:avLst/>
          </a:prstGeom>
          <a:ln>
            <a:solidFill>
              <a:srgbClr val="FFFFFF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6195513" y="1876196"/>
            <a:ext cx="2213687" cy="58229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195513" y="2730842"/>
            <a:ext cx="2213689" cy="58229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CN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195695" y="3498850"/>
            <a:ext cx="4100830" cy="58229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en-US" altLang="zh-CN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</a:t>
            </a:r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工作过程</a:t>
            </a:r>
            <a:endParaRPr lang="zh-CN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195512" y="4324566"/>
            <a:ext cx="2213689" cy="582295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r>
              <a:rPr lang="zh-CN" altLang="en-US" sz="3200" b="1" spc="3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HK" altLang="en-US" sz="3200" b="1" spc="3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9" name="组合 18"/>
          <p:cNvGrpSpPr/>
          <p:nvPr/>
        </p:nvGrpSpPr>
        <p:grpSpPr>
          <a:xfrm>
            <a:off x="1635920" y="2197036"/>
            <a:ext cx="1947861" cy="1940713"/>
            <a:chOff x="1709739" y="2636838"/>
            <a:chExt cx="1590160" cy="1584325"/>
          </a:xfrm>
          <a:solidFill>
            <a:srgbClr val="FFFFFF"/>
          </a:solidFill>
          <a:effectLst/>
        </p:grpSpPr>
        <p:sp>
          <p:nvSpPr>
            <p:cNvPr id="10" name="Freeform 6"/>
            <p:cNvSpPr/>
            <p:nvPr/>
          </p:nvSpPr>
          <p:spPr bwMode="auto">
            <a:xfrm>
              <a:off x="1709739" y="2636838"/>
              <a:ext cx="1468102" cy="1467130"/>
            </a:xfrm>
            <a:custGeom>
              <a:avLst/>
              <a:gdLst>
                <a:gd name="T0" fmla="*/ 691 w 1276"/>
                <a:gd name="T1" fmla="*/ 1168 h 1274"/>
                <a:gd name="T2" fmla="*/ 662 w 1276"/>
                <a:gd name="T3" fmla="*/ 1267 h 1274"/>
                <a:gd name="T4" fmla="*/ 654 w 1276"/>
                <a:gd name="T5" fmla="*/ 1273 h 1274"/>
                <a:gd name="T6" fmla="*/ 643 w 1276"/>
                <a:gd name="T7" fmla="*/ 1274 h 1274"/>
                <a:gd name="T8" fmla="*/ 172 w 1276"/>
                <a:gd name="T9" fmla="*/ 1274 h 1274"/>
                <a:gd name="T10" fmla="*/ 81 w 1276"/>
                <a:gd name="T11" fmla="*/ 1253 h 1274"/>
                <a:gd name="T12" fmla="*/ 1 w 1276"/>
                <a:gd name="T13" fmla="*/ 1113 h 1274"/>
                <a:gd name="T14" fmla="*/ 0 w 1276"/>
                <a:gd name="T15" fmla="*/ 892 h 1274"/>
                <a:gd name="T16" fmla="*/ 0 w 1276"/>
                <a:gd name="T17" fmla="*/ 170 h 1274"/>
                <a:gd name="T18" fmla="*/ 170 w 1276"/>
                <a:gd name="T19" fmla="*/ 0 h 1274"/>
                <a:gd name="T20" fmla="*/ 1110 w 1276"/>
                <a:gd name="T21" fmla="*/ 0 h 1274"/>
                <a:gd name="T22" fmla="*/ 1273 w 1276"/>
                <a:gd name="T23" fmla="*/ 131 h 1274"/>
                <a:gd name="T24" fmla="*/ 1276 w 1276"/>
                <a:gd name="T25" fmla="*/ 168 h 1274"/>
                <a:gd name="T26" fmla="*/ 1276 w 1276"/>
                <a:gd name="T27" fmla="*/ 629 h 1274"/>
                <a:gd name="T28" fmla="*/ 1275 w 1276"/>
                <a:gd name="T29" fmla="*/ 645 h 1274"/>
                <a:gd name="T30" fmla="*/ 1171 w 1276"/>
                <a:gd name="T31" fmla="*/ 659 h 1274"/>
                <a:gd name="T32" fmla="*/ 1171 w 1276"/>
                <a:gd name="T33" fmla="*/ 214 h 1274"/>
                <a:gd name="T34" fmla="*/ 106 w 1276"/>
                <a:gd name="T35" fmla="*/ 214 h 1274"/>
                <a:gd name="T36" fmla="*/ 106 w 1276"/>
                <a:gd name="T37" fmla="*/ 230 h 1274"/>
                <a:gd name="T38" fmla="*/ 105 w 1276"/>
                <a:gd name="T39" fmla="*/ 1102 h 1274"/>
                <a:gd name="T40" fmla="*/ 171 w 1276"/>
                <a:gd name="T41" fmla="*/ 1168 h 1274"/>
                <a:gd name="T42" fmla="*/ 671 w 1276"/>
                <a:gd name="T43" fmla="*/ 1168 h 1274"/>
                <a:gd name="T44" fmla="*/ 691 w 1276"/>
                <a:gd name="T45" fmla="*/ 1168 h 1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276" h="1274">
                  <a:moveTo>
                    <a:pt x="691" y="1168"/>
                  </a:moveTo>
                  <a:cubicBezTo>
                    <a:pt x="681" y="1203"/>
                    <a:pt x="672" y="1235"/>
                    <a:pt x="662" y="1267"/>
                  </a:cubicBezTo>
                  <a:cubicBezTo>
                    <a:pt x="661" y="1270"/>
                    <a:pt x="657" y="1272"/>
                    <a:pt x="654" y="1273"/>
                  </a:cubicBezTo>
                  <a:cubicBezTo>
                    <a:pt x="651" y="1274"/>
                    <a:pt x="647" y="1274"/>
                    <a:pt x="643" y="1274"/>
                  </a:cubicBezTo>
                  <a:cubicBezTo>
                    <a:pt x="486" y="1274"/>
                    <a:pt x="329" y="1273"/>
                    <a:pt x="172" y="1274"/>
                  </a:cubicBezTo>
                  <a:cubicBezTo>
                    <a:pt x="140" y="1274"/>
                    <a:pt x="109" y="1269"/>
                    <a:pt x="81" y="1253"/>
                  </a:cubicBezTo>
                  <a:cubicBezTo>
                    <a:pt x="29" y="1221"/>
                    <a:pt x="1" y="1174"/>
                    <a:pt x="1" y="1113"/>
                  </a:cubicBezTo>
                  <a:cubicBezTo>
                    <a:pt x="0" y="1039"/>
                    <a:pt x="0" y="966"/>
                    <a:pt x="0" y="892"/>
                  </a:cubicBezTo>
                  <a:cubicBezTo>
                    <a:pt x="0" y="651"/>
                    <a:pt x="0" y="411"/>
                    <a:pt x="0" y="170"/>
                  </a:cubicBezTo>
                  <a:cubicBezTo>
                    <a:pt x="0" y="68"/>
                    <a:pt x="68" y="0"/>
                    <a:pt x="170" y="0"/>
                  </a:cubicBezTo>
                  <a:cubicBezTo>
                    <a:pt x="483" y="0"/>
                    <a:pt x="797" y="0"/>
                    <a:pt x="1110" y="0"/>
                  </a:cubicBezTo>
                  <a:cubicBezTo>
                    <a:pt x="1194" y="0"/>
                    <a:pt x="1258" y="51"/>
                    <a:pt x="1273" y="131"/>
                  </a:cubicBezTo>
                  <a:cubicBezTo>
                    <a:pt x="1276" y="143"/>
                    <a:pt x="1276" y="156"/>
                    <a:pt x="1276" y="168"/>
                  </a:cubicBezTo>
                  <a:cubicBezTo>
                    <a:pt x="1276" y="322"/>
                    <a:pt x="1276" y="475"/>
                    <a:pt x="1276" y="629"/>
                  </a:cubicBezTo>
                  <a:cubicBezTo>
                    <a:pt x="1276" y="634"/>
                    <a:pt x="1276" y="638"/>
                    <a:pt x="1275" y="645"/>
                  </a:cubicBezTo>
                  <a:cubicBezTo>
                    <a:pt x="1239" y="640"/>
                    <a:pt x="1205" y="643"/>
                    <a:pt x="1171" y="659"/>
                  </a:cubicBezTo>
                  <a:cubicBezTo>
                    <a:pt x="1171" y="509"/>
                    <a:pt x="1171" y="362"/>
                    <a:pt x="1171" y="214"/>
                  </a:cubicBezTo>
                  <a:cubicBezTo>
                    <a:pt x="816" y="214"/>
                    <a:pt x="462" y="214"/>
                    <a:pt x="106" y="214"/>
                  </a:cubicBezTo>
                  <a:cubicBezTo>
                    <a:pt x="106" y="219"/>
                    <a:pt x="106" y="224"/>
                    <a:pt x="106" y="230"/>
                  </a:cubicBezTo>
                  <a:cubicBezTo>
                    <a:pt x="106" y="521"/>
                    <a:pt x="106" y="812"/>
                    <a:pt x="105" y="1102"/>
                  </a:cubicBezTo>
                  <a:cubicBezTo>
                    <a:pt x="105" y="1141"/>
                    <a:pt x="125" y="1169"/>
                    <a:pt x="171" y="1168"/>
                  </a:cubicBezTo>
                  <a:cubicBezTo>
                    <a:pt x="338" y="1167"/>
                    <a:pt x="504" y="1168"/>
                    <a:pt x="671" y="1168"/>
                  </a:cubicBezTo>
                  <a:cubicBezTo>
                    <a:pt x="677" y="1168"/>
                    <a:pt x="683" y="1168"/>
                    <a:pt x="691" y="11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 b="1"/>
            </a:p>
          </p:txBody>
        </p:sp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2571440" y="3653665"/>
              <a:ext cx="569443" cy="567498"/>
            </a:xfrm>
            <a:custGeom>
              <a:avLst/>
              <a:gdLst>
                <a:gd name="T0" fmla="*/ 328 w 495"/>
                <a:gd name="T1" fmla="*/ 1 h 493"/>
                <a:gd name="T2" fmla="*/ 495 w 495"/>
                <a:gd name="T3" fmla="*/ 167 h 493"/>
                <a:gd name="T4" fmla="*/ 427 w 495"/>
                <a:gd name="T5" fmla="*/ 236 h 493"/>
                <a:gd name="T6" fmla="*/ 240 w 495"/>
                <a:gd name="T7" fmla="*/ 421 h 493"/>
                <a:gd name="T8" fmla="*/ 216 w 495"/>
                <a:gd name="T9" fmla="*/ 436 h 493"/>
                <a:gd name="T10" fmla="*/ 40 w 495"/>
                <a:gd name="T11" fmla="*/ 488 h 493"/>
                <a:gd name="T12" fmla="*/ 9 w 495"/>
                <a:gd name="T13" fmla="*/ 484 h 493"/>
                <a:gd name="T14" fmla="*/ 6 w 495"/>
                <a:gd name="T15" fmla="*/ 454 h 493"/>
                <a:gd name="T16" fmla="*/ 58 w 495"/>
                <a:gd name="T17" fmla="*/ 276 h 493"/>
                <a:gd name="T18" fmla="*/ 67 w 495"/>
                <a:gd name="T19" fmla="*/ 259 h 493"/>
                <a:gd name="T20" fmla="*/ 327 w 495"/>
                <a:gd name="T21" fmla="*/ 1 h 493"/>
                <a:gd name="T22" fmla="*/ 328 w 495"/>
                <a:gd name="T23" fmla="*/ 1 h 493"/>
                <a:gd name="T24" fmla="*/ 102 w 495"/>
                <a:gd name="T25" fmla="*/ 292 h 493"/>
                <a:gd name="T26" fmla="*/ 72 w 495"/>
                <a:gd name="T27" fmla="*/ 396 h 493"/>
                <a:gd name="T28" fmla="*/ 74 w 495"/>
                <a:gd name="T29" fmla="*/ 405 h 493"/>
                <a:gd name="T30" fmla="*/ 113 w 495"/>
                <a:gd name="T31" fmla="*/ 418 h 493"/>
                <a:gd name="T32" fmla="*/ 148 w 495"/>
                <a:gd name="T33" fmla="*/ 408 h 493"/>
                <a:gd name="T34" fmla="*/ 200 w 495"/>
                <a:gd name="T35" fmla="*/ 393 h 493"/>
                <a:gd name="T36" fmla="*/ 185 w 495"/>
                <a:gd name="T37" fmla="*/ 316 h 493"/>
                <a:gd name="T38" fmla="*/ 178 w 495"/>
                <a:gd name="T39" fmla="*/ 308 h 493"/>
                <a:gd name="T40" fmla="*/ 102 w 495"/>
                <a:gd name="T41" fmla="*/ 292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95" h="493">
                  <a:moveTo>
                    <a:pt x="328" y="1"/>
                  </a:moveTo>
                  <a:cubicBezTo>
                    <a:pt x="384" y="56"/>
                    <a:pt x="439" y="112"/>
                    <a:pt x="495" y="167"/>
                  </a:cubicBezTo>
                  <a:cubicBezTo>
                    <a:pt x="473" y="190"/>
                    <a:pt x="450" y="213"/>
                    <a:pt x="427" y="236"/>
                  </a:cubicBezTo>
                  <a:cubicBezTo>
                    <a:pt x="365" y="298"/>
                    <a:pt x="303" y="360"/>
                    <a:pt x="240" y="421"/>
                  </a:cubicBezTo>
                  <a:cubicBezTo>
                    <a:pt x="233" y="428"/>
                    <a:pt x="225" y="433"/>
                    <a:pt x="216" y="436"/>
                  </a:cubicBezTo>
                  <a:cubicBezTo>
                    <a:pt x="157" y="454"/>
                    <a:pt x="98" y="471"/>
                    <a:pt x="40" y="488"/>
                  </a:cubicBezTo>
                  <a:cubicBezTo>
                    <a:pt x="28" y="492"/>
                    <a:pt x="18" y="493"/>
                    <a:pt x="9" y="484"/>
                  </a:cubicBezTo>
                  <a:cubicBezTo>
                    <a:pt x="0" y="475"/>
                    <a:pt x="3" y="464"/>
                    <a:pt x="6" y="454"/>
                  </a:cubicBezTo>
                  <a:cubicBezTo>
                    <a:pt x="23" y="395"/>
                    <a:pt x="40" y="335"/>
                    <a:pt x="58" y="276"/>
                  </a:cubicBezTo>
                  <a:cubicBezTo>
                    <a:pt x="60" y="270"/>
                    <a:pt x="63" y="264"/>
                    <a:pt x="67" y="259"/>
                  </a:cubicBezTo>
                  <a:cubicBezTo>
                    <a:pt x="154" y="173"/>
                    <a:pt x="240" y="87"/>
                    <a:pt x="327" y="1"/>
                  </a:cubicBezTo>
                  <a:cubicBezTo>
                    <a:pt x="328" y="1"/>
                    <a:pt x="329" y="0"/>
                    <a:pt x="328" y="1"/>
                  </a:cubicBezTo>
                  <a:close/>
                  <a:moveTo>
                    <a:pt x="102" y="292"/>
                  </a:moveTo>
                  <a:cubicBezTo>
                    <a:pt x="91" y="327"/>
                    <a:pt x="81" y="362"/>
                    <a:pt x="72" y="396"/>
                  </a:cubicBezTo>
                  <a:cubicBezTo>
                    <a:pt x="71" y="399"/>
                    <a:pt x="72" y="403"/>
                    <a:pt x="74" y="405"/>
                  </a:cubicBezTo>
                  <a:cubicBezTo>
                    <a:pt x="87" y="423"/>
                    <a:pt x="92" y="425"/>
                    <a:pt x="113" y="418"/>
                  </a:cubicBezTo>
                  <a:cubicBezTo>
                    <a:pt x="125" y="415"/>
                    <a:pt x="136" y="411"/>
                    <a:pt x="148" y="408"/>
                  </a:cubicBezTo>
                  <a:cubicBezTo>
                    <a:pt x="165" y="403"/>
                    <a:pt x="182" y="398"/>
                    <a:pt x="200" y="393"/>
                  </a:cubicBezTo>
                  <a:cubicBezTo>
                    <a:pt x="195" y="365"/>
                    <a:pt x="190" y="341"/>
                    <a:pt x="185" y="316"/>
                  </a:cubicBezTo>
                  <a:cubicBezTo>
                    <a:pt x="185" y="313"/>
                    <a:pt x="181" y="309"/>
                    <a:pt x="178" y="308"/>
                  </a:cubicBezTo>
                  <a:cubicBezTo>
                    <a:pt x="153" y="302"/>
                    <a:pt x="128" y="297"/>
                    <a:pt x="102" y="2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 b="1"/>
            </a:p>
          </p:txBody>
        </p:sp>
        <p:sp>
          <p:nvSpPr>
            <p:cNvPr id="12" name="Freeform 8"/>
            <p:cNvSpPr/>
            <p:nvPr/>
          </p:nvSpPr>
          <p:spPr bwMode="auto">
            <a:xfrm>
              <a:off x="2262162" y="3371619"/>
              <a:ext cx="608346" cy="119627"/>
            </a:xfrm>
            <a:custGeom>
              <a:avLst/>
              <a:gdLst>
                <a:gd name="T0" fmla="*/ 0 w 529"/>
                <a:gd name="T1" fmla="*/ 104 h 104"/>
                <a:gd name="T2" fmla="*/ 0 w 529"/>
                <a:gd name="T3" fmla="*/ 0 h 104"/>
                <a:gd name="T4" fmla="*/ 529 w 529"/>
                <a:gd name="T5" fmla="*/ 0 h 104"/>
                <a:gd name="T6" fmla="*/ 529 w 529"/>
                <a:gd name="T7" fmla="*/ 104 h 104"/>
                <a:gd name="T8" fmla="*/ 0 w 529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104">
                  <a:moveTo>
                    <a:pt x="0" y="104"/>
                  </a:moveTo>
                  <a:cubicBezTo>
                    <a:pt x="0" y="69"/>
                    <a:pt x="0" y="35"/>
                    <a:pt x="0" y="0"/>
                  </a:cubicBezTo>
                  <a:cubicBezTo>
                    <a:pt x="177" y="0"/>
                    <a:pt x="352" y="0"/>
                    <a:pt x="529" y="0"/>
                  </a:cubicBezTo>
                  <a:cubicBezTo>
                    <a:pt x="529" y="35"/>
                    <a:pt x="529" y="69"/>
                    <a:pt x="529" y="104"/>
                  </a:cubicBezTo>
                  <a:cubicBezTo>
                    <a:pt x="353" y="104"/>
                    <a:pt x="177" y="104"/>
                    <a:pt x="0" y="10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 b="1"/>
            </a:p>
          </p:txBody>
        </p:sp>
        <p:sp>
          <p:nvSpPr>
            <p:cNvPr id="13" name="Freeform 9"/>
            <p:cNvSpPr/>
            <p:nvPr/>
          </p:nvSpPr>
          <p:spPr bwMode="auto">
            <a:xfrm>
              <a:off x="2263134" y="3127502"/>
              <a:ext cx="607373" cy="119627"/>
            </a:xfrm>
            <a:custGeom>
              <a:avLst/>
              <a:gdLst>
                <a:gd name="T0" fmla="*/ 528 w 528"/>
                <a:gd name="T1" fmla="*/ 0 h 104"/>
                <a:gd name="T2" fmla="*/ 528 w 528"/>
                <a:gd name="T3" fmla="*/ 104 h 104"/>
                <a:gd name="T4" fmla="*/ 0 w 528"/>
                <a:gd name="T5" fmla="*/ 104 h 104"/>
                <a:gd name="T6" fmla="*/ 0 w 528"/>
                <a:gd name="T7" fmla="*/ 0 h 104"/>
                <a:gd name="T8" fmla="*/ 528 w 52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8" h="104">
                  <a:moveTo>
                    <a:pt x="528" y="0"/>
                  </a:moveTo>
                  <a:cubicBezTo>
                    <a:pt x="528" y="35"/>
                    <a:pt x="528" y="69"/>
                    <a:pt x="528" y="104"/>
                  </a:cubicBezTo>
                  <a:cubicBezTo>
                    <a:pt x="352" y="104"/>
                    <a:pt x="177" y="104"/>
                    <a:pt x="0" y="104"/>
                  </a:cubicBezTo>
                  <a:cubicBezTo>
                    <a:pt x="0" y="70"/>
                    <a:pt x="0" y="36"/>
                    <a:pt x="0" y="0"/>
                  </a:cubicBezTo>
                  <a:cubicBezTo>
                    <a:pt x="176" y="0"/>
                    <a:pt x="352" y="0"/>
                    <a:pt x="52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 b="1"/>
            </a:p>
          </p:txBody>
        </p:sp>
        <p:sp>
          <p:nvSpPr>
            <p:cNvPr id="14" name="Freeform 10"/>
            <p:cNvSpPr/>
            <p:nvPr/>
          </p:nvSpPr>
          <p:spPr bwMode="auto">
            <a:xfrm>
              <a:off x="2263134" y="3615735"/>
              <a:ext cx="549991" cy="120599"/>
            </a:xfrm>
            <a:custGeom>
              <a:avLst/>
              <a:gdLst>
                <a:gd name="T0" fmla="*/ 0 w 478"/>
                <a:gd name="T1" fmla="*/ 0 h 105"/>
                <a:gd name="T2" fmla="*/ 478 w 478"/>
                <a:gd name="T3" fmla="*/ 0 h 105"/>
                <a:gd name="T4" fmla="*/ 472 w 478"/>
                <a:gd name="T5" fmla="*/ 8 h 105"/>
                <a:gd name="T6" fmla="*/ 383 w 478"/>
                <a:gd name="T7" fmla="*/ 97 h 105"/>
                <a:gd name="T8" fmla="*/ 366 w 478"/>
                <a:gd name="T9" fmla="*/ 104 h 105"/>
                <a:gd name="T10" fmla="*/ 8 w 478"/>
                <a:gd name="T11" fmla="*/ 105 h 105"/>
                <a:gd name="T12" fmla="*/ 0 w 478"/>
                <a:gd name="T13" fmla="*/ 104 h 105"/>
                <a:gd name="T14" fmla="*/ 0 w 478"/>
                <a:gd name="T1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8" h="105">
                  <a:moveTo>
                    <a:pt x="0" y="0"/>
                  </a:moveTo>
                  <a:cubicBezTo>
                    <a:pt x="159" y="0"/>
                    <a:pt x="318" y="0"/>
                    <a:pt x="478" y="0"/>
                  </a:cubicBezTo>
                  <a:cubicBezTo>
                    <a:pt x="476" y="3"/>
                    <a:pt x="474" y="6"/>
                    <a:pt x="472" y="8"/>
                  </a:cubicBezTo>
                  <a:cubicBezTo>
                    <a:pt x="443" y="38"/>
                    <a:pt x="413" y="68"/>
                    <a:pt x="383" y="97"/>
                  </a:cubicBezTo>
                  <a:cubicBezTo>
                    <a:pt x="379" y="101"/>
                    <a:pt x="372" y="104"/>
                    <a:pt x="366" y="104"/>
                  </a:cubicBezTo>
                  <a:cubicBezTo>
                    <a:pt x="247" y="105"/>
                    <a:pt x="127" y="105"/>
                    <a:pt x="8" y="105"/>
                  </a:cubicBezTo>
                  <a:cubicBezTo>
                    <a:pt x="6" y="105"/>
                    <a:pt x="3" y="104"/>
                    <a:pt x="0" y="104"/>
                  </a:cubicBezTo>
                  <a:cubicBezTo>
                    <a:pt x="0" y="69"/>
                    <a:pt x="0" y="3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 b="1"/>
            </a:p>
          </p:txBody>
        </p:sp>
        <p:sp>
          <p:nvSpPr>
            <p:cNvPr id="15" name="Freeform 11"/>
            <p:cNvSpPr/>
            <p:nvPr/>
          </p:nvSpPr>
          <p:spPr bwMode="auto">
            <a:xfrm>
              <a:off x="3016880" y="3492218"/>
              <a:ext cx="283019" cy="281074"/>
            </a:xfrm>
            <a:custGeom>
              <a:avLst/>
              <a:gdLst>
                <a:gd name="T0" fmla="*/ 0 w 246"/>
                <a:gd name="T1" fmla="*/ 87 h 244"/>
                <a:gd name="T2" fmla="*/ 66 w 246"/>
                <a:gd name="T3" fmla="*/ 20 h 244"/>
                <a:gd name="T4" fmla="*/ 139 w 246"/>
                <a:gd name="T5" fmla="*/ 20 h 244"/>
                <a:gd name="T6" fmla="*/ 225 w 246"/>
                <a:gd name="T7" fmla="*/ 106 h 244"/>
                <a:gd name="T8" fmla="*/ 227 w 246"/>
                <a:gd name="T9" fmla="*/ 178 h 244"/>
                <a:gd name="T10" fmla="*/ 159 w 246"/>
                <a:gd name="T11" fmla="*/ 244 h 244"/>
                <a:gd name="T12" fmla="*/ 0 w 246"/>
                <a:gd name="T13" fmla="*/ 8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244">
                  <a:moveTo>
                    <a:pt x="0" y="87"/>
                  </a:moveTo>
                  <a:cubicBezTo>
                    <a:pt x="22" y="64"/>
                    <a:pt x="43" y="41"/>
                    <a:pt x="66" y="20"/>
                  </a:cubicBezTo>
                  <a:cubicBezTo>
                    <a:pt x="87" y="1"/>
                    <a:pt x="118" y="0"/>
                    <a:pt x="139" y="20"/>
                  </a:cubicBezTo>
                  <a:cubicBezTo>
                    <a:pt x="169" y="48"/>
                    <a:pt x="198" y="76"/>
                    <a:pt x="225" y="106"/>
                  </a:cubicBezTo>
                  <a:cubicBezTo>
                    <a:pt x="245" y="127"/>
                    <a:pt x="246" y="158"/>
                    <a:pt x="227" y="178"/>
                  </a:cubicBezTo>
                  <a:cubicBezTo>
                    <a:pt x="205" y="202"/>
                    <a:pt x="181" y="223"/>
                    <a:pt x="159" y="244"/>
                  </a:cubicBezTo>
                  <a:cubicBezTo>
                    <a:pt x="107" y="193"/>
                    <a:pt x="54" y="140"/>
                    <a:pt x="0" y="8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 b="1"/>
            </a:p>
          </p:txBody>
        </p:sp>
        <p:sp>
          <p:nvSpPr>
            <p:cNvPr id="16" name="Freeform 12"/>
            <p:cNvSpPr/>
            <p:nvPr/>
          </p:nvSpPr>
          <p:spPr bwMode="auto">
            <a:xfrm>
              <a:off x="2017073" y="3372591"/>
              <a:ext cx="119627" cy="117682"/>
            </a:xfrm>
            <a:custGeom>
              <a:avLst/>
              <a:gdLst>
                <a:gd name="T0" fmla="*/ 0 w 104"/>
                <a:gd name="T1" fmla="*/ 102 h 102"/>
                <a:gd name="T2" fmla="*/ 0 w 104"/>
                <a:gd name="T3" fmla="*/ 0 h 102"/>
                <a:gd name="T4" fmla="*/ 104 w 104"/>
                <a:gd name="T5" fmla="*/ 0 h 102"/>
                <a:gd name="T6" fmla="*/ 104 w 104"/>
                <a:gd name="T7" fmla="*/ 102 h 102"/>
                <a:gd name="T8" fmla="*/ 0 w 104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102">
                  <a:moveTo>
                    <a:pt x="0" y="102"/>
                  </a:moveTo>
                  <a:cubicBezTo>
                    <a:pt x="0" y="68"/>
                    <a:pt x="0" y="34"/>
                    <a:pt x="0" y="0"/>
                  </a:cubicBezTo>
                  <a:cubicBezTo>
                    <a:pt x="35" y="0"/>
                    <a:pt x="69" y="0"/>
                    <a:pt x="104" y="0"/>
                  </a:cubicBezTo>
                  <a:cubicBezTo>
                    <a:pt x="104" y="34"/>
                    <a:pt x="104" y="67"/>
                    <a:pt x="104" y="102"/>
                  </a:cubicBezTo>
                  <a:cubicBezTo>
                    <a:pt x="70" y="102"/>
                    <a:pt x="36" y="102"/>
                    <a:pt x="0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 b="1"/>
            </a:p>
          </p:txBody>
        </p:sp>
        <p:sp>
          <p:nvSpPr>
            <p:cNvPr id="17" name="Freeform 13"/>
            <p:cNvSpPr/>
            <p:nvPr/>
          </p:nvSpPr>
          <p:spPr bwMode="auto">
            <a:xfrm>
              <a:off x="2018045" y="3128475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4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4"/>
                    <a:pt x="103" y="68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 b="1"/>
            </a:p>
          </p:txBody>
        </p:sp>
        <p:sp>
          <p:nvSpPr>
            <p:cNvPr id="18" name="Freeform 14"/>
            <p:cNvSpPr/>
            <p:nvPr/>
          </p:nvSpPr>
          <p:spPr bwMode="auto">
            <a:xfrm>
              <a:off x="2018045" y="3616708"/>
              <a:ext cx="118654" cy="118654"/>
            </a:xfrm>
            <a:custGeom>
              <a:avLst/>
              <a:gdLst>
                <a:gd name="T0" fmla="*/ 103 w 103"/>
                <a:gd name="T1" fmla="*/ 103 h 103"/>
                <a:gd name="T2" fmla="*/ 0 w 103"/>
                <a:gd name="T3" fmla="*/ 103 h 103"/>
                <a:gd name="T4" fmla="*/ 0 w 103"/>
                <a:gd name="T5" fmla="*/ 0 h 103"/>
                <a:gd name="T6" fmla="*/ 103 w 103"/>
                <a:gd name="T7" fmla="*/ 0 h 103"/>
                <a:gd name="T8" fmla="*/ 103 w 10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3">
                  <a:moveTo>
                    <a:pt x="103" y="103"/>
                  </a:moveTo>
                  <a:cubicBezTo>
                    <a:pt x="68" y="103"/>
                    <a:pt x="35" y="103"/>
                    <a:pt x="0" y="103"/>
                  </a:cubicBezTo>
                  <a:cubicBezTo>
                    <a:pt x="0" y="68"/>
                    <a:pt x="0" y="35"/>
                    <a:pt x="0" y="0"/>
                  </a:cubicBezTo>
                  <a:cubicBezTo>
                    <a:pt x="34" y="0"/>
                    <a:pt x="68" y="0"/>
                    <a:pt x="103" y="0"/>
                  </a:cubicBezTo>
                  <a:cubicBezTo>
                    <a:pt x="103" y="33"/>
                    <a:pt x="103" y="67"/>
                    <a:pt x="103" y="1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HK" altLang="en-US" b="1"/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1281115" y="4137747"/>
            <a:ext cx="2657474" cy="5232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en-US" altLang="zh-CN" sz="2800" b="1" spc="300" dirty="0">
                <a:solidFill>
                  <a:srgbClr val="FFFFFF"/>
                </a:solidFill>
                <a:ea typeface="微软雅黑" panose="020B0503020204020204" pitchFamily="34" charset="-122"/>
              </a:rPr>
              <a:t>CONTENTS</a:t>
            </a:r>
            <a:endParaRPr lang="zh-HK" altLang="en-US" sz="2800" b="1" spc="300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 dir="u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269309" y="166025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58510" y="165735"/>
            <a:ext cx="169545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Github工作过程</a:t>
            </a:r>
            <a:endParaRPr lang="zh-CN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20677" y="202220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zh-HK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zh-HK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432068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574822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31"/>
          <p:cNvCxnSpPr/>
          <p:nvPr/>
        </p:nvCxnSpPr>
        <p:spPr>
          <a:xfrm>
            <a:off x="760503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32"/>
          <p:cNvCxnSpPr/>
          <p:nvPr/>
        </p:nvCxnSpPr>
        <p:spPr>
          <a:xfrm>
            <a:off x="907907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881139" y="199680"/>
            <a:ext cx="1280392" cy="274320"/>
          </a:xfrm>
          <a:prstGeom prst="rect">
            <a:avLst/>
          </a:prstGeom>
          <a:solidFill>
            <a:schemeClr val="bg1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图片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80235" y="1562735"/>
            <a:ext cx="8428355" cy="403796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078865" y="806450"/>
            <a:ext cx="382587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bg1"/>
                </a:solidFill>
                <a:latin typeface="+mj-ea"/>
                <a:ea typeface="+mj-ea"/>
              </a:rPr>
              <a:t>CanToolApp</a:t>
            </a:r>
            <a:r>
              <a:rPr lang="zh-CN" altLang="en-US" sz="2800" b="1">
                <a:solidFill>
                  <a:schemeClr val="bg1"/>
                </a:solidFill>
                <a:latin typeface="+mj-ea"/>
                <a:ea typeface="+mj-ea"/>
              </a:rPr>
              <a:t>项目功能</a:t>
            </a:r>
            <a:endParaRPr lang="zh-CN" altLang="en-US" sz="2800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269309" y="166025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858510" y="165735"/>
            <a:ext cx="169545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Github工作过程</a:t>
            </a:r>
            <a:endParaRPr lang="zh-CN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20677" y="202220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zh-HK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zh-HK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432068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574822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31"/>
          <p:cNvCxnSpPr/>
          <p:nvPr/>
        </p:nvCxnSpPr>
        <p:spPr>
          <a:xfrm>
            <a:off x="760503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32"/>
          <p:cNvCxnSpPr/>
          <p:nvPr/>
        </p:nvCxnSpPr>
        <p:spPr>
          <a:xfrm>
            <a:off x="907907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881139" y="199680"/>
            <a:ext cx="1280392" cy="274320"/>
          </a:xfrm>
          <a:prstGeom prst="rect">
            <a:avLst/>
          </a:prstGeom>
          <a:solidFill>
            <a:schemeClr val="bg1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78865" y="806450"/>
            <a:ext cx="425640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 b="1">
                <a:solidFill>
                  <a:schemeClr val="bg1"/>
                </a:solidFill>
                <a:latin typeface="+mj-ea"/>
                <a:ea typeface="+mj-ea"/>
              </a:rPr>
              <a:t>CanToolApp</a:t>
            </a:r>
            <a:r>
              <a:rPr lang="zh-CN" altLang="en-US" sz="2800" b="1">
                <a:solidFill>
                  <a:schemeClr val="bg1"/>
                </a:solidFill>
                <a:latin typeface="+mj-ea"/>
                <a:ea typeface="+mj-ea"/>
              </a:rPr>
              <a:t>项目活动图</a:t>
            </a:r>
            <a:endParaRPr lang="zh-CN" altLang="en-US" sz="2800" b="1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文本框 42"/>
          <p:cNvSpPr txBox="1"/>
          <p:nvPr/>
        </p:nvSpPr>
        <p:spPr>
          <a:xfrm>
            <a:off x="4576445" y="165735"/>
            <a:ext cx="1278890" cy="274320"/>
          </a:xfrm>
          <a:prstGeom prst="rect">
            <a:avLst/>
          </a:prstGeom>
          <a:solidFill>
            <a:schemeClr val="bg1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CN" altLang="en-US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040120" y="165735"/>
            <a:ext cx="169545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Github工作过程</a:t>
            </a:r>
            <a:endParaRPr lang="zh-CN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7902287" y="202220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zh-HK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zh-HK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6" name="直接连接符 18"/>
          <p:cNvCxnSpPr/>
          <p:nvPr/>
        </p:nvCxnSpPr>
        <p:spPr>
          <a:xfrm>
            <a:off x="450229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直接连接符 30"/>
          <p:cNvCxnSpPr/>
          <p:nvPr/>
        </p:nvCxnSpPr>
        <p:spPr>
          <a:xfrm>
            <a:off x="592983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31"/>
          <p:cNvCxnSpPr/>
          <p:nvPr/>
        </p:nvCxnSpPr>
        <p:spPr>
          <a:xfrm>
            <a:off x="778664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32"/>
          <p:cNvCxnSpPr/>
          <p:nvPr/>
        </p:nvCxnSpPr>
        <p:spPr>
          <a:xfrm>
            <a:off x="926068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3062749" y="199680"/>
            <a:ext cx="1280392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3164840" y="1588770"/>
            <a:ext cx="28752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康金梦：蓝牙连接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53" name="椭圆 52"/>
          <p:cNvSpPr/>
          <p:nvPr/>
        </p:nvSpPr>
        <p:spPr>
          <a:xfrm>
            <a:off x="1936116" y="1359446"/>
            <a:ext cx="918803" cy="9188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p>
            <a:pPr algn="ctr"/>
            <a:r>
              <a:rPr lang="en-US" altLang="zh-CN" sz="3600" b="1" dirty="0">
                <a:ea typeface="微软雅黑" panose="020B0503020204020204" pitchFamily="34" charset="-122"/>
              </a:rPr>
              <a:t>A</a:t>
            </a:r>
            <a:endParaRPr lang="zh-HK" altLang="en-US" sz="3600" b="1" dirty="0">
              <a:ea typeface="微软雅黑" panose="020B0503020204020204" pitchFamily="34" charset="-122"/>
            </a:endParaRPr>
          </a:p>
        </p:txBody>
      </p:sp>
      <p:sp>
        <p:nvSpPr>
          <p:cNvPr id="54" name="椭圆 53"/>
          <p:cNvSpPr/>
          <p:nvPr/>
        </p:nvSpPr>
        <p:spPr>
          <a:xfrm>
            <a:off x="6348096" y="1359446"/>
            <a:ext cx="918803" cy="9188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p>
            <a:pPr algn="ctr"/>
            <a:r>
              <a:rPr lang="en-US" altLang="zh-HK" sz="3600" b="1" dirty="0">
                <a:ea typeface="微软雅黑" panose="020B0503020204020204" pitchFamily="34" charset="-122"/>
              </a:rPr>
              <a:t>B</a:t>
            </a:r>
            <a:endParaRPr lang="en-US" altLang="zh-HK" sz="3600" b="1" dirty="0">
              <a:ea typeface="微软雅黑" panose="020B0503020204020204" pitchFamily="34" charset="-122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7442200" y="1588770"/>
            <a:ext cx="304927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陈福朦：数据存储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		</a:t>
            </a:r>
            <a:r>
              <a:rPr lang="zh-CN" altLang="en-US">
                <a:solidFill>
                  <a:schemeClr val="bg1"/>
                </a:solidFill>
              </a:rPr>
              <a:t>读取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1936116" y="3291116"/>
            <a:ext cx="918803" cy="9188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p>
            <a:pPr algn="ctr"/>
            <a:r>
              <a:rPr lang="en-US" altLang="zh-HK" sz="3600" b="1" dirty="0">
                <a:ea typeface="微软雅黑" panose="020B0503020204020204" pitchFamily="34" charset="-122"/>
              </a:rPr>
              <a:t>C</a:t>
            </a:r>
            <a:endParaRPr lang="en-US" altLang="zh-HK" sz="3600" b="1" dirty="0">
              <a:ea typeface="微软雅黑" panose="020B0503020204020204" pitchFamily="34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3164840" y="3520440"/>
            <a:ext cx="287528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詹睿：数据解析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	Intel格式</a:t>
            </a:r>
            <a:r>
              <a:rPr lang="zh-CN" altLang="en-US">
                <a:solidFill>
                  <a:schemeClr val="bg1"/>
                </a:solidFill>
              </a:rPr>
              <a:t>、</a:t>
            </a:r>
            <a:r>
              <a:rPr lang="en-US" altLang="zh-CN">
                <a:solidFill>
                  <a:schemeClr val="bg1"/>
                </a:solidFill>
              </a:rPr>
              <a:t>	</a:t>
            </a:r>
            <a:r>
              <a:rPr lang="zh-CN" altLang="en-US">
                <a:solidFill>
                  <a:schemeClr val="bg1"/>
                </a:solidFill>
              </a:rPr>
              <a:t>Motorola格式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8" name="椭圆 57"/>
          <p:cNvSpPr/>
          <p:nvPr/>
        </p:nvSpPr>
        <p:spPr>
          <a:xfrm>
            <a:off x="6348096" y="3291116"/>
            <a:ext cx="918803" cy="91880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p>
            <a:pPr algn="ctr"/>
            <a:r>
              <a:rPr lang="en-US" altLang="zh-HK" sz="3600" b="1" dirty="0">
                <a:ea typeface="微软雅黑" panose="020B0503020204020204" pitchFamily="34" charset="-122"/>
              </a:rPr>
              <a:t>D</a:t>
            </a:r>
            <a:endParaRPr lang="en-US" altLang="zh-HK" sz="3600" b="1" dirty="0">
              <a:ea typeface="微软雅黑" panose="020B0503020204020204" pitchFamily="34" charset="-122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7442200" y="3520440"/>
            <a:ext cx="2875280" cy="15684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韩慧娟：界面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	</a:t>
            </a:r>
            <a:r>
              <a:rPr lang="zh-CN" altLang="en-US">
                <a:solidFill>
                  <a:schemeClr val="bg1"/>
                </a:solidFill>
              </a:rPr>
              <a:t>数据接收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	</a:t>
            </a:r>
            <a:r>
              <a:rPr lang="zh-CN" altLang="en-US">
                <a:solidFill>
                  <a:schemeClr val="bg1"/>
                </a:solidFill>
              </a:rPr>
              <a:t>数据设定</a:t>
            </a:r>
            <a:endParaRPr lang="zh-CN" altLang="en-US">
              <a:solidFill>
                <a:schemeClr val="bg1"/>
              </a:solidFill>
            </a:endParaRPr>
          </a:p>
          <a:p>
            <a:r>
              <a:rPr lang="en-US" altLang="zh-CN">
                <a:solidFill>
                  <a:schemeClr val="bg1"/>
                </a:solidFill>
              </a:rPr>
              <a:t>	</a:t>
            </a:r>
            <a:r>
              <a:rPr lang="zh-CN" altLang="en-US">
                <a:solidFill>
                  <a:schemeClr val="bg1"/>
                </a:solidFill>
              </a:rPr>
              <a:t>仪表盘显示等</a:t>
            </a:r>
            <a:endParaRPr lang="en-US" altLang="zh-CN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4218509" y="166025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58510" y="165735"/>
            <a:ext cx="1695450" cy="274320"/>
          </a:xfrm>
          <a:prstGeom prst="rect">
            <a:avLst/>
          </a:prstGeom>
          <a:solidFill>
            <a:schemeClr val="bg2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Github工作过程</a:t>
            </a:r>
            <a:endParaRPr lang="zh-CN" altLang="en-US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20677" y="202220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zh-HK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zh-HK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432068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574822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31"/>
          <p:cNvCxnSpPr/>
          <p:nvPr/>
        </p:nvCxnSpPr>
        <p:spPr>
          <a:xfrm>
            <a:off x="760503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32"/>
          <p:cNvCxnSpPr/>
          <p:nvPr/>
        </p:nvCxnSpPr>
        <p:spPr>
          <a:xfrm>
            <a:off x="907907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881139" y="199680"/>
            <a:ext cx="1280392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505075" y="723900"/>
            <a:ext cx="7179310" cy="298132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010" y="4759960"/>
            <a:ext cx="3622040" cy="197104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0995" y="3953510"/>
            <a:ext cx="3588385" cy="19716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740" y="4832350"/>
            <a:ext cx="3469640" cy="18986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00135" y="3953510"/>
            <a:ext cx="3473450" cy="1898650"/>
          </a:xfrm>
          <a:prstGeom prst="rect">
            <a:avLst/>
          </a:prstGeom>
        </p:spPr>
      </p:pic>
      <p:sp>
        <p:nvSpPr>
          <p:cNvPr id="53" name="椭圆 52"/>
          <p:cNvSpPr/>
          <p:nvPr/>
        </p:nvSpPr>
        <p:spPr>
          <a:xfrm>
            <a:off x="613410" y="4167505"/>
            <a:ext cx="336550" cy="336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p>
            <a:pPr algn="ctr"/>
            <a:r>
              <a:rPr lang="en-US" altLang="zh-HK" sz="2000" b="1" dirty="0">
                <a:ea typeface="微软雅黑" panose="020B0503020204020204" pitchFamily="34" charset="-122"/>
              </a:rPr>
              <a:t>1</a:t>
            </a:r>
            <a:endParaRPr lang="en-US" altLang="zh-HK" sz="2000" b="1" dirty="0"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949960" y="4105910"/>
            <a:ext cx="1221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詹睿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4074160" y="6068060"/>
            <a:ext cx="336550" cy="336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p>
            <a:pPr algn="ctr"/>
            <a:r>
              <a:rPr lang="en-US" altLang="zh-HK" sz="2000" b="1" dirty="0">
                <a:ea typeface="微软雅黑" panose="020B0503020204020204" pitchFamily="34" charset="-122"/>
              </a:rPr>
              <a:t>2</a:t>
            </a:r>
            <a:endParaRPr lang="en-US" altLang="zh-HK" sz="2000" b="1" dirty="0"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410710" y="6006465"/>
            <a:ext cx="1221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康金梦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6854825" y="4181475"/>
            <a:ext cx="336550" cy="336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p>
            <a:pPr algn="ctr"/>
            <a:r>
              <a:rPr lang="en-US" altLang="zh-HK" sz="2000" b="1" dirty="0">
                <a:ea typeface="微软雅黑" panose="020B0503020204020204" pitchFamily="34" charset="-122"/>
              </a:rPr>
              <a:t>3</a:t>
            </a:r>
            <a:endParaRPr lang="en-US" altLang="zh-HK" sz="2000" b="1" dirty="0">
              <a:ea typeface="微软雅黑" panose="020B0503020204020204" pitchFamily="34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191375" y="4119880"/>
            <a:ext cx="1221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韩慧娟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9841865" y="6141720"/>
            <a:ext cx="336550" cy="3365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9" rIns="91436" bIns="45719" rtlCol="0" anchor="ctr"/>
          <a:p>
            <a:pPr algn="ctr"/>
            <a:r>
              <a:rPr lang="en-US" altLang="zh-HK" sz="2000" b="1" dirty="0">
                <a:ea typeface="微软雅黑" panose="020B0503020204020204" pitchFamily="34" charset="-122"/>
              </a:rPr>
              <a:t>4</a:t>
            </a:r>
            <a:endParaRPr lang="en-US" altLang="zh-HK" sz="2000" b="1" dirty="0"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0178415" y="6080125"/>
            <a:ext cx="122174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陈福朦</a:t>
            </a:r>
            <a:endParaRPr lang="zh-CN" altLang="en-US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4218509" y="166025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58510" y="165735"/>
            <a:ext cx="169545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Github工作过程</a:t>
            </a:r>
            <a:endParaRPr lang="zh-CN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20677" y="202220"/>
            <a:ext cx="1295400" cy="274320"/>
          </a:xfrm>
          <a:prstGeom prst="rect">
            <a:avLst/>
          </a:prstGeom>
          <a:solidFill>
            <a:schemeClr val="bg1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zh-HK" sz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zh-HK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432068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574822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31"/>
          <p:cNvCxnSpPr/>
          <p:nvPr/>
        </p:nvCxnSpPr>
        <p:spPr>
          <a:xfrm>
            <a:off x="760503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32"/>
          <p:cNvCxnSpPr/>
          <p:nvPr/>
        </p:nvCxnSpPr>
        <p:spPr>
          <a:xfrm>
            <a:off x="907907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881139" y="199680"/>
            <a:ext cx="1280392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89025" y="1796415"/>
            <a:ext cx="2628900" cy="4675505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944880" y="960755"/>
            <a:ext cx="291719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</a:rPr>
              <a:t>1</a:t>
            </a:r>
            <a:r>
              <a:rPr lang="zh-CN" altLang="en-US" b="1">
                <a:solidFill>
                  <a:schemeClr val="bg1"/>
                </a:solidFill>
              </a:rPr>
              <a:t>、蓝牙连接</a:t>
            </a:r>
            <a:endParaRPr lang="zh-CN" altLang="en-US" b="1">
              <a:solidFill>
                <a:schemeClr val="bg1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7215" y="1801495"/>
            <a:ext cx="2626360" cy="467042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9505" y="1796415"/>
            <a:ext cx="2624455" cy="46666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4218509" y="166025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58510" y="165735"/>
            <a:ext cx="169545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Github工作过程</a:t>
            </a:r>
            <a:endParaRPr lang="zh-CN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20677" y="202220"/>
            <a:ext cx="1295400" cy="274320"/>
          </a:xfrm>
          <a:prstGeom prst="rect">
            <a:avLst/>
          </a:prstGeom>
          <a:solidFill>
            <a:schemeClr val="bg1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zh-HK" sz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zh-HK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432068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574822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31"/>
          <p:cNvCxnSpPr/>
          <p:nvPr/>
        </p:nvCxnSpPr>
        <p:spPr>
          <a:xfrm>
            <a:off x="760503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32"/>
          <p:cNvCxnSpPr/>
          <p:nvPr/>
        </p:nvCxnSpPr>
        <p:spPr>
          <a:xfrm>
            <a:off x="907907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881139" y="199680"/>
            <a:ext cx="1280392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44880" y="960755"/>
            <a:ext cx="608266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</a:rPr>
              <a:t>2</a:t>
            </a:r>
            <a:r>
              <a:rPr lang="zh-CN" altLang="en-US" b="1">
                <a:solidFill>
                  <a:schemeClr val="bg1"/>
                </a:solidFill>
              </a:rPr>
              <a:t>、发送基础命令</a:t>
            </a:r>
            <a:endParaRPr lang="zh-CN" altLang="en-US" b="1">
              <a:solidFill>
                <a:schemeClr val="bg1"/>
              </a:solidFill>
            </a:endParaRPr>
          </a:p>
          <a:p>
            <a:r>
              <a:rPr lang="zh-CN" altLang="en-US" b="1">
                <a:solidFill>
                  <a:schemeClr val="bg1"/>
                </a:solidFill>
              </a:rPr>
              <a:t>开机、版本查看、速率设置、关机</a:t>
            </a:r>
            <a:endParaRPr lang="zh-CN" altLang="en-US" b="1">
              <a:solidFill>
                <a:schemeClr val="bg1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40715" y="2527935"/>
            <a:ext cx="2240280" cy="39846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935" y="1977390"/>
            <a:ext cx="2249805" cy="39839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8835" y="2527935"/>
            <a:ext cx="2240280" cy="398399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74405" y="1977390"/>
            <a:ext cx="2240915" cy="39852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4218509" y="166025"/>
            <a:ext cx="129540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成员分工</a:t>
            </a:r>
            <a:endParaRPr lang="zh-HK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858510" y="165735"/>
            <a:ext cx="1695450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en-US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Github工作过程</a:t>
            </a:r>
            <a:endParaRPr lang="zh-CN" altLang="en-US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20677" y="202220"/>
            <a:ext cx="1295400" cy="274320"/>
          </a:xfrm>
          <a:prstGeom prst="rect">
            <a:avLst/>
          </a:prstGeom>
          <a:solidFill>
            <a:schemeClr val="bg1"/>
          </a:solidFill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altLang="zh-HK" sz="1200" spc="3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结果展示</a:t>
            </a:r>
            <a:endParaRPr lang="zh-CN" altLang="zh-HK" sz="1200" spc="3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1" name="直接连接符 18"/>
          <p:cNvCxnSpPr/>
          <p:nvPr/>
        </p:nvCxnSpPr>
        <p:spPr>
          <a:xfrm>
            <a:off x="432068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30"/>
          <p:cNvCxnSpPr/>
          <p:nvPr/>
        </p:nvCxnSpPr>
        <p:spPr>
          <a:xfrm>
            <a:off x="5748223" y="20196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连接符 31"/>
          <p:cNvCxnSpPr/>
          <p:nvPr/>
        </p:nvCxnSpPr>
        <p:spPr>
          <a:xfrm>
            <a:off x="7605034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32"/>
          <p:cNvCxnSpPr/>
          <p:nvPr/>
        </p:nvCxnSpPr>
        <p:spPr>
          <a:xfrm>
            <a:off x="9079073" y="204509"/>
            <a:ext cx="0" cy="271591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2881139" y="199680"/>
            <a:ext cx="1280392" cy="274320"/>
          </a:xfrm>
          <a:prstGeom prst="rect">
            <a:avLst/>
          </a:prstGeom>
          <a:noFill/>
        </p:spPr>
        <p:txBody>
          <a:bodyPr wrap="square" lIns="91436" tIns="45719" rIns="91436" bIns="45719" rtlCol="0">
            <a:spAutoFit/>
          </a:bodyPr>
          <a:lstStyle/>
          <a:p>
            <a:pPr algn="ctr"/>
            <a:r>
              <a:rPr lang="zh-CN" sz="1200" spc="3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项目介绍</a:t>
            </a:r>
            <a:endParaRPr lang="zh-CN" sz="1200" spc="3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44880" y="960755"/>
            <a:ext cx="37566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>
                <a:solidFill>
                  <a:schemeClr val="bg1"/>
                </a:solidFill>
              </a:rPr>
              <a:t>3</a:t>
            </a:r>
            <a:r>
              <a:rPr lang="zh-CN" altLang="en-US" b="1">
                <a:solidFill>
                  <a:schemeClr val="bg1"/>
                </a:solidFill>
              </a:rPr>
              <a:t>、</a:t>
            </a:r>
            <a:r>
              <a:rPr lang="en-US" altLang="zh-CN" b="1">
                <a:solidFill>
                  <a:schemeClr val="bg1"/>
                </a:solidFill>
              </a:rPr>
              <a:t>can</a:t>
            </a:r>
            <a:r>
              <a:rPr lang="zh-CN" altLang="en-US" b="1">
                <a:solidFill>
                  <a:schemeClr val="bg1"/>
                </a:solidFill>
              </a:rPr>
              <a:t>信息接收和显示</a:t>
            </a:r>
            <a:endParaRPr lang="zh-CN" altLang="en-US" b="1">
              <a:solidFill>
                <a:schemeClr val="bg1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46495" y="1769110"/>
            <a:ext cx="2717165" cy="434911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1460" y="1768475"/>
            <a:ext cx="2717165" cy="43497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90" y="1768475"/>
            <a:ext cx="2716530" cy="434848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6125" y="1770380"/>
            <a:ext cx="2716530" cy="434784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第一PPT模板网-WWW.1PPT.COM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奥斯汀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微软雅黑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430</Words>
  <Application>WPS 演示</Application>
  <PresentationFormat>自定义</PresentationFormat>
  <Paragraphs>140</Paragraphs>
  <Slides>11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宋体</vt:lpstr>
      <vt:lpstr>Wingdings</vt:lpstr>
      <vt:lpstr>Arial</vt:lpstr>
      <vt:lpstr>微软雅黑</vt:lpstr>
      <vt:lpstr>Century Gothic</vt:lpstr>
      <vt:lpstr>Segoe Print</vt:lpstr>
      <vt:lpstr>Arial Unicode MS</vt:lpstr>
      <vt:lpstr>Calibri</vt:lpstr>
      <vt:lpstr>第一PPT模板网-WWW.1PPT.COM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第一PPT模板网-WWW.1PPT.COM</dc:creator>
  <dc:description>第一PPT模板网-WWW.1PPT.COM</dc:description>
  <cp:category>第一PPT模板网-WWW.1PPT.COM</cp:category>
  <cp:lastModifiedBy>Administrator</cp:lastModifiedBy>
  <cp:revision>58</cp:revision>
  <dcterms:created xsi:type="dcterms:W3CDTF">2015-07-02T02:13:00Z</dcterms:created>
  <dcterms:modified xsi:type="dcterms:W3CDTF">2017-10-30T14:46:18Z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

<file path=docProps/thumbnail.jpeg>
</file>